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57" r:id="rId4"/>
    <p:sldId id="259" r:id="rId5"/>
    <p:sldId id="264" r:id="rId6"/>
    <p:sldId id="262" r:id="rId7"/>
    <p:sldId id="263" r:id="rId8"/>
    <p:sldId id="260" r:id="rId9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E2573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/>
    <p:restoredTop sz="94548"/>
  </p:normalViewPr>
  <p:slideViewPr>
    <p:cSldViewPr snapToGrid="0" snapToObjects="1">
      <p:cViewPr varScale="1">
        <p:scale>
          <a:sx n="94" d="100"/>
          <a:sy n="94" d="100"/>
        </p:scale>
        <p:origin x="1248" y="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2865438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Brand &amp; Templates\Brand Guidelines 2018 onwards\Brand Guidelines 2018\Final designs\Icons\NHS Blue one colour\Brunel 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4320"/>
            <a:ext cx="4503948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81074" y="871084"/>
            <a:ext cx="6929437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Safer Roads</a:t>
            </a:r>
          </a:p>
          <a:p>
            <a:endParaRPr lang="en-US" altLang="en-US" sz="1600" dirty="0">
              <a:solidFill>
                <a:srgbClr val="005EB8"/>
              </a:solidFill>
            </a:endParaRPr>
          </a:p>
          <a:p>
            <a:endParaRPr lang="en-US" altLang="en-US" sz="1600" dirty="0">
              <a:solidFill>
                <a:srgbClr val="005EB8"/>
              </a:solidFill>
            </a:endParaRPr>
          </a:p>
          <a:p>
            <a:r>
              <a:rPr lang="en-US" altLang="en-US" sz="1600" dirty="0">
                <a:solidFill>
                  <a:srgbClr val="005EB8"/>
                </a:solidFill>
              </a:rPr>
              <a:t>Nicholas Crease – Major trauma Practitioner</a:t>
            </a:r>
          </a:p>
          <a:p>
            <a:r>
              <a:rPr lang="en-US" altLang="en-US" sz="1600" dirty="0">
                <a:solidFill>
                  <a:srgbClr val="005EB8"/>
                </a:solidFill>
              </a:rPr>
              <a:t>Southmead Major Trauma Centre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5036AE3D-1BED-9247-B63A-68A0B5D9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22514" y="487680"/>
            <a:ext cx="7124429" cy="870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/>
              <a:t>Will’s Story…</a:t>
            </a:r>
          </a:p>
          <a:p>
            <a:endParaRPr lang="en-US" altLang="en-US" sz="3600" dirty="0">
              <a:solidFill>
                <a:srgbClr val="005EB8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776266" y="1515291"/>
            <a:ext cx="7124429" cy="32395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0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0C7B83-6E2D-4CB1-B200-31D4406A3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68" t="3194" r="3200" b="51695"/>
          <a:stretch/>
        </p:blipFill>
        <p:spPr>
          <a:xfrm>
            <a:off x="2098765" y="677501"/>
            <a:ext cx="4214949" cy="4173173"/>
          </a:xfrm>
          <a:prstGeom prst="rect">
            <a:avLst/>
          </a:prstGeom>
        </p:spPr>
      </p:pic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Placeholder 35">
            <a:extLst>
              <a:ext uri="{FF2B5EF4-FFF2-40B4-BE49-F238E27FC236}">
                <a16:creationId xmlns:a16="http://schemas.microsoft.com/office/drawing/2014/main" id="{3BFC7D4C-F9CA-974A-8843-E3908FDBE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87363" y="523875"/>
            <a:ext cx="6804025" cy="68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0" dirty="0">
                <a:solidFill>
                  <a:srgbClr val="005EB8"/>
                </a:solidFill>
              </a:rPr>
              <a:t>Southmead MTC</a:t>
            </a:r>
          </a:p>
        </p:txBody>
      </p:sp>
      <p:pic>
        <p:nvPicPr>
          <p:cNvPr id="10" name="Picture 7" descr="NHSNBT_logo.jpg">
            <a:extLst>
              <a:ext uri="{FF2B5EF4-FFF2-40B4-BE49-F238E27FC236}">
                <a16:creationId xmlns:a16="http://schemas.microsoft.com/office/drawing/2014/main" id="{13D88454-AE4B-4342-A3DB-CE6F21F0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56B6EA-6FDE-4DBA-93C4-2F69D9A4131D}"/>
              </a:ext>
            </a:extLst>
          </p:cNvPr>
          <p:cNvSpPr txBox="1"/>
          <p:nvPr/>
        </p:nvSpPr>
        <p:spPr>
          <a:xfrm>
            <a:off x="600891" y="1268827"/>
            <a:ext cx="70016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2017 – 2022 </a:t>
            </a:r>
          </a:p>
          <a:p>
            <a:endParaRPr lang="en-GB" sz="2000" dirty="0"/>
          </a:p>
          <a:p>
            <a:r>
              <a:rPr lang="en-GB" sz="2000" dirty="0"/>
              <a:t>1810 vehicle incidents leading to major trauma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63FA2-C37A-481A-BED1-6C33E4EC5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00" t="36373" r="55260" b="31184"/>
          <a:stretch/>
        </p:blipFill>
        <p:spPr>
          <a:xfrm>
            <a:off x="148743" y="2623817"/>
            <a:ext cx="3431137" cy="2446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5748C-5FEA-46A9-99DA-80EADA7F8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62" t="36083" r="22660" b="34545"/>
          <a:stretch/>
        </p:blipFill>
        <p:spPr>
          <a:xfrm>
            <a:off x="3889375" y="2623817"/>
            <a:ext cx="4507882" cy="22007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9A9E47-11FF-44FD-A29C-E2687F65F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66" y="528648"/>
            <a:ext cx="6929960" cy="612175"/>
          </a:xfrm>
        </p:spPr>
        <p:txBody>
          <a:bodyPr/>
          <a:lstStyle/>
          <a:p>
            <a:r>
              <a:rPr lang="en-GB" sz="4000" dirty="0"/>
              <a:t>Southmead MTC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0CF3-287C-46BE-83CC-7C3E6780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0" t="39272" r="40476" b="2967"/>
          <a:stretch/>
        </p:blipFill>
        <p:spPr>
          <a:xfrm>
            <a:off x="2141155" y="1903597"/>
            <a:ext cx="4116330" cy="32733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F12E7-CCD7-4E22-A57E-826E78E13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340" y="1402398"/>
            <a:ext cx="6929960" cy="313191"/>
          </a:xfrm>
        </p:spPr>
        <p:txBody>
          <a:bodyPr/>
          <a:lstStyle/>
          <a:p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Where?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ECCF7-9F22-4108-9B13-CCF4A099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969" y="151924"/>
            <a:ext cx="1127858" cy="682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C7CD79-8462-47BB-A9EB-D3CF66A98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64939"/>
            <a:ext cx="8894835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6A62D4-3590-4BC4-8BA3-F8E6BB481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626" y="570069"/>
            <a:ext cx="6929960" cy="647009"/>
          </a:xfrm>
        </p:spPr>
        <p:txBody>
          <a:bodyPr/>
          <a:lstStyle/>
          <a:p>
            <a:r>
              <a:rPr lang="en-GB" sz="4000" dirty="0"/>
              <a:t>Southmead MTC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0EA7C-E97A-4501-B924-9861B503B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33" t="35380" r="23238" b="43163"/>
          <a:stretch/>
        </p:blipFill>
        <p:spPr>
          <a:xfrm>
            <a:off x="262844" y="2377770"/>
            <a:ext cx="3917269" cy="2950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5CB1D-BC20-430F-BB75-E086BA2FF68A}"/>
              </a:ext>
            </a:extLst>
          </p:cNvPr>
          <p:cNvSpPr txBox="1"/>
          <p:nvPr/>
        </p:nvSpPr>
        <p:spPr>
          <a:xfrm>
            <a:off x="661851" y="128807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is injured?</a:t>
            </a:r>
          </a:p>
          <a:p>
            <a:endParaRPr lang="en-GB" sz="2000" dirty="0"/>
          </a:p>
          <a:p>
            <a:r>
              <a:rPr lang="en-GB" sz="2000" dirty="0"/>
              <a:t>And how badly?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D98BC-AA28-4AAE-8283-49989F2C8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19" t="77239" r="22190" b="2535"/>
          <a:stretch/>
        </p:blipFill>
        <p:spPr>
          <a:xfrm>
            <a:off x="4471851" y="2282406"/>
            <a:ext cx="4118786" cy="278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781AE-43E1-471A-BBB3-0D37BBEA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922" y="138654"/>
            <a:ext cx="1127858" cy="682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5D9DD-3A36-4D5C-9294-0338DCD72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27812"/>
            <a:ext cx="8894835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1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78AAB-53A9-478F-8E52-1F8AD4E10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66" y="586578"/>
            <a:ext cx="6929960" cy="673589"/>
          </a:xfrm>
        </p:spPr>
        <p:txBody>
          <a:bodyPr/>
          <a:lstStyle/>
          <a:p>
            <a:r>
              <a:rPr lang="en-GB" sz="4000" dirty="0"/>
              <a:t>Southmead MTC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4A9A7-F55D-4C4C-A73C-C7FA015BBE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3049" y="1453587"/>
            <a:ext cx="6929960" cy="3388379"/>
          </a:xfrm>
        </p:spPr>
        <p:txBody>
          <a:bodyPr/>
          <a:lstStyle/>
          <a:p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5.3% mortality rate   </a:t>
            </a:r>
          </a:p>
          <a:p>
            <a:pPr>
              <a:spcBef>
                <a:spcPts val="0"/>
              </a:spcBef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97 Lives </a:t>
            </a:r>
          </a:p>
          <a:p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2017 – 25</a:t>
            </a:r>
          </a:p>
          <a:p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2018 – 26</a:t>
            </a:r>
          </a:p>
          <a:p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2019 – 16</a:t>
            </a:r>
          </a:p>
          <a:p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2020 – 13</a:t>
            </a:r>
          </a:p>
          <a:p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2021 – 18</a:t>
            </a:r>
          </a:p>
          <a:p>
            <a:pPr>
              <a:spcBef>
                <a:spcPts val="0"/>
              </a:spcBef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0" i="1" dirty="0">
                <a:latin typeface="Calibri" panose="020F0502020204030204" pitchFamily="34" charset="0"/>
                <a:cs typeface="Calibri" panose="020F0502020204030204" pitchFamily="34" charset="0"/>
              </a:rPr>
              <a:t>What about the 1,713 Survivors?..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B84B2-B248-4E51-BF2F-CE9A01BC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86" y="149784"/>
            <a:ext cx="1127858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7CED7-1F0A-40A6-9189-977A00516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1" y="5318726"/>
            <a:ext cx="8894835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6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ext Placeholder 1">
            <a:extLst>
              <a:ext uri="{FF2B5EF4-FFF2-40B4-BE49-F238E27FC236}">
                <a16:creationId xmlns:a16="http://schemas.microsoft.com/office/drawing/2014/main" id="{C67EAA9E-1153-4F43-8B3C-B280DE051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34670" y="485247"/>
            <a:ext cx="6804025" cy="58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0" dirty="0">
                <a:solidFill>
                  <a:srgbClr val="005EB8"/>
                </a:solidFill>
              </a:rPr>
              <a:t>Will…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B9A9CD4A-8651-6146-8896-4392780D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07545-4E24-492A-83E5-4089444E1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777" y="985665"/>
            <a:ext cx="3178740" cy="42080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72</Words>
  <Application>Microsoft Office PowerPoint</Application>
  <PresentationFormat>On-screen Show (16:10)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adrian davis</cp:lastModifiedBy>
  <cp:revision>62</cp:revision>
  <dcterms:created xsi:type="dcterms:W3CDTF">2018-08-29T15:08:11Z</dcterms:created>
  <dcterms:modified xsi:type="dcterms:W3CDTF">2022-11-16T09:43:31Z</dcterms:modified>
</cp:coreProperties>
</file>